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57" r:id="rId6"/>
    <p:sldId id="259" r:id="rId7"/>
    <p:sldId id="258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167" autoAdjust="0"/>
  </p:normalViewPr>
  <p:slideViewPr>
    <p:cSldViewPr>
      <p:cViewPr>
        <p:scale>
          <a:sx n="76" d="100"/>
          <a:sy n="76" d="100"/>
        </p:scale>
        <p:origin x="-9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7F593-FDC4-492C-B589-7B6F07A167CB}" type="datetimeFigureOut">
              <a:rPr lang="es-CO" smtClean="0"/>
              <a:t>13/11/2013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9F7F-52C1-42A9-BAF0-873B775151DE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9F7F-52C1-42A9-BAF0-873B775151DE}" type="slidenum">
              <a:rPr lang="es-CO" smtClean="0"/>
              <a:t>4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2344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3499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17805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9737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75627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3571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07734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89898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2886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36856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65322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6716-6DA2-43B4-A264-7D2CEC9009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AF6F-03A6-4D38-89CE-601C9C9961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65925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hyperlink" Target="http://www.google.com.co/url?sa=i&amp;rct=j&amp;q=&amp;esrc=s&amp;frm=1&amp;source=images&amp;cd=&amp;cad=rja&amp;docid=Zg94gsG7lGFKVM&amp;tbnid=VywK1baLO_vRiM:&amp;ved=0CAUQjRw&amp;url=http://hoy.ulsa.edu.mx/?p=29988&amp;ei=pAt9UpGXG5G2kAeL0oCwBg&amp;psig=AFQjCNFOMYDvceFZ9SQmy_QjFNDvsgY_fA&amp;ust=138401301659876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hyperlink" Target="https://www.google.com.co/search?q=oficina+arquitectos+ingenieros+civil&amp;client=firefox-a&amp;hs=FCk&amp;rls=org.mozilla:es-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772400" cy="1224136"/>
          </a:xfrm>
        </p:spPr>
        <p:txBody>
          <a:bodyPr>
            <a:norm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INSTITUCIÓN EDUCATIVA </a:t>
            </a:r>
            <a:br>
              <a:rPr lang="es-CO" sz="2400" b="1" dirty="0" smtClean="0">
                <a:latin typeface="Arial" pitchFamily="34" charset="0"/>
                <a:cs typeface="Arial" pitchFamily="34" charset="0"/>
              </a:rPr>
            </a:b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SANTO TOMÁS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992888" cy="4680520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CASD</a:t>
            </a:r>
            <a:endParaRPr lang="es-CO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ELECTRICIDAD Y ELECTRONICA</a:t>
            </a:r>
          </a:p>
          <a:p>
            <a:endParaRPr lang="es-CO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CO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C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767027" cy="87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07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Documents\microsoft\Pictures\estud 2013\10-7\SDC15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3962744" cy="2214578"/>
          </a:xfrm>
          <a:prstGeom prst="rect">
            <a:avLst/>
          </a:prstGeom>
          <a:noFill/>
        </p:spPr>
      </p:pic>
      <p:pic>
        <p:nvPicPr>
          <p:cNvPr id="1029" name="Picture 5" descr="C:\Users\Public\Documents\microsoft\Pictures\casd\SDC153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0070"/>
            <a:ext cx="3952902" cy="2223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04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PERFIL DE INGRESO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APTITUD PARA LA INGENIERIA ELECTRICA, INGENIERIA ELECTRONICA, INGENIERIA MECATRONICA,  INGENIERIA INDUSTRIAL </a:t>
            </a:r>
          </a:p>
          <a:p>
            <a:pPr marL="0" indent="0">
              <a:buNone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Haber cursado el curso de exploración vocacional (grado 9) hasta la toma de decisión. </a:t>
            </a:r>
          </a:p>
          <a:p>
            <a:pPr marL="0" indent="0">
              <a:buNone/>
            </a:pPr>
            <a:endParaRPr lang="es-CO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Diario Vocacional.</a:t>
            </a:r>
          </a:p>
          <a:p>
            <a:pPr marL="0" indent="0">
              <a:buNone/>
            </a:pPr>
            <a:endParaRPr lang="es-CO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Competencias Ciudadanas.</a:t>
            </a:r>
          </a:p>
          <a:p>
            <a:pPr marL="0" indent="0" algn="r">
              <a:buNone/>
            </a:pPr>
            <a:endParaRPr lang="es-CO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es-CO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es-CO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Entrevista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con equipo de psicoorientadoras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s-CO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Picture 9" descr="D:\Backup NisDocumentos\Mis documentos\Mis imágenes\Nueva carpeta\100_3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4"/>
            <a:ext cx="3339970" cy="2505415"/>
          </a:xfrm>
          <a:prstGeom prst="rect">
            <a:avLst/>
          </a:prstGeom>
          <a:noFill/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767027" cy="87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0454"/>
            <a:ext cx="9144000" cy="407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74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44024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latin typeface="Arial" pitchFamily="34" charset="0"/>
                <a:cs typeface="Arial" pitchFamily="34" charset="0"/>
              </a:rPr>
              <a:t>PROYECTO DE VIDA</a:t>
            </a:r>
            <a:endParaRPr lang="es-C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71604" y="3286124"/>
            <a:ext cx="2427423" cy="307777"/>
          </a:xfrm>
          <a:prstGeom prst="rect">
            <a:avLst/>
          </a:prstGeom>
          <a:noFill/>
          <a:effectLst>
            <a:outerShdw blurRad="50800" dist="1016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itchFamily="34" charset="0"/>
                <a:cs typeface="Arial" pitchFamily="34" charset="0"/>
              </a:rPr>
              <a:t>INGENIERIA ELECTRICA</a:t>
            </a:r>
            <a:endParaRPr lang="es-CO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14546" y="5764614"/>
            <a:ext cx="2998252" cy="307777"/>
          </a:xfrm>
          <a:prstGeom prst="rect">
            <a:avLst/>
          </a:prstGeom>
          <a:noFill/>
          <a:effectLst>
            <a:outerShdw blurRad="50800" dist="1016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itchFamily="34" charset="0"/>
                <a:cs typeface="Arial" pitchFamily="34" charset="0"/>
              </a:rPr>
              <a:t>INGENIERIA MECATRONICA</a:t>
            </a:r>
            <a:endParaRPr lang="es-CO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7" y="404664"/>
            <a:ext cx="767027" cy="87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07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214942" y="3071810"/>
            <a:ext cx="2572884" cy="307777"/>
          </a:xfrm>
          <a:prstGeom prst="rect">
            <a:avLst/>
          </a:prstGeom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CO" sz="1400" b="1" dirty="0" smtClean="0">
                <a:latin typeface="Arial" pitchFamily="34" charset="0"/>
                <a:cs typeface="Arial" pitchFamily="34" charset="0"/>
              </a:rPr>
              <a:t>INGENIERIA ELECTRONICA</a:t>
            </a:r>
            <a:endParaRPr lang="es-CO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286380" y="6000769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itchFamily="34" charset="0"/>
                <a:cs typeface="Arial" pitchFamily="34" charset="0"/>
              </a:rPr>
              <a:t>INGENIERIA INDUSTRIAL</a:t>
            </a:r>
          </a:p>
          <a:p>
            <a:endParaRPr lang="es-CO" dirty="0"/>
          </a:p>
        </p:txBody>
      </p:sp>
      <p:pic>
        <p:nvPicPr>
          <p:cNvPr id="6146" name="Picture 2" descr="http://www.senge-go.org.br/wp-content/uploads/2012/09/trainee-tecni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214422"/>
            <a:ext cx="2967047" cy="1979556"/>
          </a:xfrm>
          <a:prstGeom prst="rect">
            <a:avLst/>
          </a:prstGeom>
          <a:noFill/>
        </p:spPr>
      </p:pic>
      <p:pic>
        <p:nvPicPr>
          <p:cNvPr id="6150" name="Picture 6" descr="https://encrypted-tbn2.gstatic.com/images?q=tbn:ANd9GcSBimyT7ffCxL9AqP-YYQSwEPLuCRWlCdo6UoU6Wez8r7QzDdr9q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928670"/>
            <a:ext cx="3209929" cy="2109052"/>
          </a:xfrm>
          <a:prstGeom prst="rect">
            <a:avLst/>
          </a:prstGeom>
          <a:noFill/>
        </p:spPr>
      </p:pic>
      <p:pic>
        <p:nvPicPr>
          <p:cNvPr id="6152" name="Picture 8" descr="https://encrypted-tbn2.gstatic.com/images?q=tbn:ANd9GcReVOOFKrAme-Yl1m3Wv5zUsFajCNjh6KCU8dwaYV9eph1hybH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500438"/>
            <a:ext cx="3151434" cy="2259520"/>
          </a:xfrm>
          <a:prstGeom prst="rect">
            <a:avLst/>
          </a:prstGeom>
          <a:noFill/>
        </p:spPr>
      </p:pic>
      <p:pic>
        <p:nvPicPr>
          <p:cNvPr id="6154" name="Picture 10" descr="https://encrypted-tbn2.gstatic.com/images?q=tbn:ANd9GcQo-VF3BYhnmO0F2F7qo24z9C4ejxZqAngLkZLe6yggpBbcVCOm7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3857628"/>
            <a:ext cx="3357585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63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QcuyzqBFJlmKbDfGMHtYKhdi3CMwbWUBZD8H0yN3OTLJzADSuikdfkrA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2857520" cy="224761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¿CÓMO ESTUDIO?</a:t>
            </a: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079010" cy="5588100"/>
          </a:xfrm>
        </p:spPr>
        <p:txBody>
          <a:bodyPr/>
          <a:lstStyle/>
          <a:p>
            <a:pPr marL="0" indent="0" algn="ctr">
              <a:buNone/>
            </a:pPr>
            <a:r>
              <a:rPr lang="es-CO" sz="2800" dirty="0" smtClean="0">
                <a:latin typeface="Arial" pitchFamily="34" charset="0"/>
                <a:cs typeface="Arial" pitchFamily="34" charset="0"/>
              </a:rPr>
              <a:t>PROYECTO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FORMATIVO. </a:t>
            </a:r>
            <a:endParaRPr lang="es-CO" sz="2800" dirty="0" smtClean="0"/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8" name="AutoShape 2" descr="data:image/jpeg;base64,/9j/4AAQSkZJRgABAQAAAQABAAD/2wCEAAkGBhESERUUExIWFRUWGR8ZFxcYGB0XGhocHBwgGRgYGxwZGyYgFxwlHBgaHy8gJCcrLCwsFx8xNTAqNSYrLCkBCQoKBQUFDQUFDSkYEhgpKSkpKSkpKSkpKSkpKSkpKSkpKSkpKSkpKSkpKSkpKSkpKSkpKSkpKSkpKSkpKSkpKf/AABEIAKEBOAMBIgACEQEDEQH/xAAbAAACAwEBAQAAAAAAAAAAAAAABAMFBgIBB//EAFAQAAECBAMEBgUJBAcFCAMAAAECEQADEiEEBTETIkFRBhQyYXGBkZKhsdEHI0JSU2JywdIzssLTFRYkk5Si8ENUVYKzF2Nzg7TD4fEmNET/xAAUAQEAAAAAAAAAAAAAAAAAAAAA/8QAFBEBAAAAAAAAAAAAAAAAAAAAAP/aAAwDAQACEQMRAD8A+4wQQQEGNnFKHBa4D8nUAT5AvytCGT5gtZZQUCyiytQARQeyntJVe1ilQBLPFqpIIYhwdRCOXSiEOkIS5JsluJbjAPwRFSvmn1T+qClfNPqn9UBLBC06fR2piE8bhuQ4q5kDzEdoUpQcKSQeIDj96AmgiKlfNPqn9UFK+afVP6oClOcL2pD892zW+iQ1XCl9KvJJv4SOF+dCmRUxvRfgNX5QxSvmn1T+qAlghU4oVU7WXVy4+iruPoiWlfNPqn9UBUozpVQ5EgU8QCkTBZn0LO/aYNdxdwgjA/OqLIdgeyWck3apntrDVK+afVP6oCWCIqV80+qf1RXpSqtI60CXem17kM1Ts4I8jAWsERUr5p9U/qgpXzT6p/VAU2DzZapinULFG66bhYQSQO0G2hD/AHIvoSRhmmKICHYXovcqfjDFK+afVP6oCWCIqV80+qf1RxMnFPaWgcbhtGBPa7x6RAMQRDLUpQcLSRzAcfvR7Svmn1T+qA9nzClKlAOQCQBxYaRUYDM5ilgEKYqUATRSsBSk1S6biyar8CddYtqV80+qf1Qvh8KylkBAL6hDHRJPHnAOwRFSvmn1T+qIZmMCSEmbLBJYA2JJ0DVa3HpgG4rsZiF7QJSSN4Js2hSpRWXSq27SLC4MOUr5p9U/qiuzFbzEJUhK7pc0EsFEp720420gH8HOK0AnvuNCxICh3EBx3GJ4IIAggggCCCCAIIIIDwmPYrMbJBmOpJIcMyKwUsQpJ3TTe72fduWIiSXLmsgV062YKLfRBL3IDBx7YB+E8Dhxsxc8dFK5nvj2RLmEOZl76JA4+cK4BM0oASsWsXbXXl3wFh1cc1esr4wdXHNXrK+MQCVP+un/AF/yx3RM5/5h/LgO1YNJ1c+KlH849GFSPresr4xHRM5/5h/Lgomc/wDMP5cBJ1cc1esr4wdXHNXrK+MQrE0Al9B9Yfy46omc/wDMP5cAHCioF1aH6auY7+6JOrjmr1lfGMBm/SjMBmqcHJVIFQZJmIUovs9oXKSn6p4cPMW4wue3fEYHu+am/rvAabqSHdi/Oo/GOurjmr1lfGMpNk54lBUrEYCwJJ2M1mFzbaX9MQYSZnswkbTByynUKlLLhylxTNsCUnXugNanDCtV1dlP0lc1d8S9XHNXrK+MfNk9KM2/pE4LaYTaWSVbNdP7Mzh9N+yW01i/6pn3+8YD+5m/zIDVdXHNXrK+Mc9TRyPrH4xgek+fZxgZe0mTcGpNSUsmVMfeqa5X9w+mKyb08zhMva7LdpCr4OcEgcSZldJDXcD0wH1Pq45q9ZXxg6uOavWV8YwfR/NM7xkhM1E7BIcmypUw9lSkHSZzQeMWhwue2/tGA7/mZvm3zloDRpwydoq6uyn6Suau+Jerjmr1lfGPmKOlucKxszCy+qrmpBHZUlJKb9oqLWPI6+m32nSQfQwJBNmKwQPvA2fjY+iA2/VxzV6yvjHisIk6uf8AmV8Ywc7MOkSAKkYNJJaq9JsVG1biyW8ecT5Xic+mzCJvVZEsA74lqnkq3SkBKZqWDKJcnUM3GA2wwqfvesr4wdXHNXrK+MYbMsbn8qYaOqzJI/2hlmUTuuXSqaSkO4BFT8hrHErH9IlKFKMGqWXFQ4FJIL/OXuGDA63ZrhvOrjmr1lfGI5eGS6rq1vvK5Dv5RjUK6SU3GBq8FjjwFR0HMiIOjGd5tjdtTPwstUmYZawZC5gqTZVJE5NgQecBverjmr1lfGOTgkO7F+bn4xkMVNzpCwnrGDKXAfq8wH/rMkd9+EdvnTn+0YLu+ZXxdnO2bh3QGu6uOavWV8YUxslIUi6rqH0jchQIBc3tUfKMqrE52FFO3wbgVE9XmM17WnFzx7hrEPSjNMzwSZMydPw0yWqehKgiQtCgm6lKczlXpSRpqR4EPoEEV+aTly5dSV3cC4S17PwFtbkWeGMOa0JUFqZQCh2dCH+rAMQRFsj9dX+X9MeLkr4TCPEA/kICaCE1S5tQG01BJ3RwZmvbWPKJxTMAmJquEkp0NII0PMwDjwRUYSQy91KhvAipLUppAUkqYVgl+Krl3IFvYC3iNfaT5+6JIjX2k+fugDD9n0++IMsG6bNcfuj/AO4nw/Z9PvhbKewfH8hAOwQQQBBBBAR4jsK8Dr4QrjsStKkgWBu5SVVFwKAQWQS+p9Fizc7sq8DprpCmOlzCpNNRTySoJZThlKcipIDuB6DwChmdCZSsxRmBmzNolRAl7uz7CpT9mrsk8dY0plusuTYDRRHPkYpD0rw4xacEa9sVlhSaeyqbr+Eaxep7avAfnAHVhzV6yvjEGHwUuUsCWkJBBcCwLFLW84hm5fOUajNAUCWpC0paolNSdoyiEkA8yHtYB5cp2LkEcQ3HXUHkIClndH8P1lWJEpAnkttNFfsSl3/Cw8BFhlK/m6qnQbp39oyWAutzVcEu511iZWDd3US76tq1L2A4QtPwxRJXUalKIKizAndFhdgwHOAgzHBScTurQmYkF6TSoOkkBTVg/SI84ZVIUQxBIOoct/1Ykl01pavQ9qru+tx9tzEq5xqCUm/FwSPDgHvzgE8qy9OHTRLlUo4JSEgByVKPbOqlEnxhuVjUqLOx8QX9BMdIUXKVMbA2Dav3nlFfNKaEdp241kPQWN7a3eAqFZKBmsmemlNUudWAm6ylYSCS9iyxdtEgcm1kUq//ANuR+Cf/ANSVF1AK5jhitIpJBSXsWJsUkAg2LKcPZwHhbCYtmTxZ2YmwNLKbsrAYEaHhpFnEK8Igqqp3uYsfZ4D0CAq52NE4MkkgsGApUQoBQoCuLEEqNgPMiywMhSEBKi5uSe8kqOvi0RFMiRdkoew9gb0BI8hyhmRPSsOkuNPRAezlsknkCYz3QzJxhxiLhRmT5iyQKf8AarSAbm7J179Iv8V2FfhPuhLJdF/jmf8AWmwDOLw6SNACSLsH1jz+jUN9K+u8oe428olxCSU21FxZ9LtEYnK+sP7tXxgOZOESFmz2TqAeKu6Mf8sUmvByUuE1YhKXJYXlzBc8BeNphgS6jxtoRYEsbni8RZjgZU0ITNlomJqelaQoPSq7KDPAVeRZgcVl0pb765CSprb1O9z+kCOOkWWTTqpKfg1tU2ctukRW9FpYRLMmkASpk2UwAZgqtFhwoMM5EaVTUOCyn42dw1y5ZKU+keYW8EEEBErtp/Cr3pglar/F/CmF0TFdYIPZCHHmQ/uhiVqv8X8KYCWCCCAIVzCapKakipQBIHMtpDUQz5YUQFAEFwQQ4NuI4wHuGO6PP3xBlfYPjx8BE+H7Pp98QZUdw+P5CAcggggCCCCAjxHYV4HXw7okjid2VeB0vw9sebZP+gYD5J0rzjqme9YUmqXKYkDtGqQUMlzq6gb8AYvkfKyggrRgcUuwcISlRDObsWBvo8UHS2QkZ4mbOkTZuGS1aUyVzUn5kpDgJILLKTfSl42HRbNsDOlzZmAk0oC0pmUoMsEtdbJ/aMkp04DugNPhsQtaEqoAqALFRBDh2O7YxTdJOlxwZlhWGnTdoDeSCsJpIDKs4eq34TDisSoBJKFAGq++TYijdFxUHN9Ga7x0Z6wQDLUCQmwUtTk9oVCyaeZ1gKHJPlKl4nEow3Vp8tayRvhIpZBW6hU4cJt4jhGozP8AZKbu94j5thsPMPSdZAJQhQJ1LA4RKQSfxFvMR9PnyQtJSdDygIwFVpqINjoCOXeY5UhVRLK1cEU/VA4nuiKUpKS5U6gSkJe91MAxPG0MDFBgaVMWaw46cbecB7h0HVTuRpazPy8YTmhWzRcM3Iu1B4vq0NHFpdlOnvLAe/uPoiCXhkkgBZUlI5v3NY8ngK6fjEJx2GQSalIxFNiRZcs6gMLJOvKNBHx7Oc1xGEziZO2K56t5MtACiRLpqswO6VPoGc+MfSE5wpkmqXvAEhlbrkAg34P/AJTAXMEU4zdTA1yrpqZjY23ddb+yE846SzZMhUxCEzlJCSJSAqolSgkjj2QajYlgbQF7OwaVKCi7hJTZShZTPYFnsL6iO5MkJDB7l7knXxMUWB6RTJkpMwhCCqWhdCgqoFTvLLsakte3HSGpmbKDsuUWIGhu5DnXg/sgLPEjcV+E+6Kvo3jETUrUguNpNDsRcT5oOvvitzrpZOkSTMRKE5QKfm0BVRqJB0BNmBNuMZ/5N8xJmY2S6614ha0kJUUpFRKnUxSkgkskly3G8B9IWlwRo/LWKtWVzXVTM47rrmG26birWyhbmO93cWVJAU5ITdQSLqHHS5I1Yas3GM4v5RMGosBit26gMLiQQCCBpLfX3d0BpsJh6Es5PeSVegqJLRRdN8txc+VKRhV0LTMC1fOrkOgApUmuWkkPWOHCFv694L6uM/wuL/lxS9JOnKly5CcIvFSptadqrqcwkSm+cUBNksog0lhc8IDvoTJnYfMsRh8QsmYuTLxCU7dc9IYqlKVUtKSVFw9hanVhTrE7mL1ssWB4khyRdmAlgG30hfQRgctzMDNMLNOJnT1zHkLM7DKwrIpUpFIUlIV86QLB94asG32c7syUtnYkFtQAyydQ4pSoNrcWPALeCCOVzANX8gT7hAcK7afwq96YJWq/xfwpiNeIFabK0V9FXNPdaOOupSJiiFMC53FcEg8oByCK3D5ivaFKwmxSCADaqoAguag6SNBztcAgLKI19pPn7oin44JVTSVHupGug3lBzYm35iPEYlK1BnsH0bX87acICbD9n0++F8rG4fH8hDGH7Pp98L5Wdw+P5AQDkEEEAQQQQBBBBALzTuzPPh90emEuj/R/D4NKpOHRRLsaalLu1Oq1E6JAZ+EOTuzN8+P3R6IkSN5XgPzgJYIqldHkX3rlRUCUpJDgCkbtxbi5vrpFjIkJQGSAA5LDmbk+ZvAU8rK9lOmT5YdeImDaOTqhBloI5AJSLcecXkZvDZ2J2LnYVKqF4ZYKtCVbRBmgpv2QFgG3FrcdJAcTkEhgWOo43Bce6K6esywhKpqU6NUoXb/yxFpCy8vQSokElWu8prAp0dhYnSA8kyVVVFThvHwuEhhc8+GnFhbsW14R5KlBICUhgNI9WCxYseBgK5OUBc9GJmBpktCkIAJYBbVP9Y7ouwa/ibOKCb0llSMUjCzJiXUgrCypKaQNBMc6quQQL0mwa/ue9KZUqSVSp8grqQLrSoMpYSosFA2BPGAvoIrJOcS1JB6xIuOY/XArO5IscVhx4qT+uAs4IopvSaUJstPWcOUqJCt4P2VEXrtdI4cYe/p7C2/tEoklgAtJJJLAAAuS8A/CErB4fChakSky9osFezRdS1mmpVAckk3UfOGDiw4DKuCeyrg3d3wjlPSnC4kzUyprmUsoWFBSCFCxssBxY3Di0A7KxyFKpBLs/ZUA3iQ0VWHzKTOxWJkJJ20iiosU01JCwyuIZSSRodDFx1lH10+kRictzWWjH5kygCJqFFe7SU9XkJ1uVUqQpwNH11YNUrM0pdIBNBpWSlQvuqJG4y91buLOG5t7OmgzJaxpQVXBFiUOSDcbpNoXl5oVS3Cgp2beSlxUHIdmdLkP6Y5TjklaQohyhYAKkmxUlnIN2Tr4cYCm6eZYubsJ0tEoqlYhG+sGtCQtJJlqHZJWgVcCiqNHncsKkk6pDKI5p4i3AiKjpRQcBNlqxJQyLzkMqYybrISL1qSFDdYubMWhjopjOs5dJUo1ky6VKIapSHQVEAlnKXseMBcYCaVSkKOpSKvHj7XieK3IZryyHJIUXJDOSylHQWqUQGtaLKAVGIBnUsd1Jv40xLKF1/i/hERmUBNCruUl78imDDYgEKXok3va1IN4Ak5dLSXCb+JPc7E6sWflaCOJGZBRalQDs5Zn5FjY6+hixtBAR47KtopKgoBlBTFNV0sxFw2gduQ0u5Ly1CVgsFPqSkO9ySS13JJiwhTMCoJ3SymLHVvJi/ogO8Lh0BNkpDvwHOF8twyaLpGtrDRgR74bwp3R5++IMr7B8fyDwDAw6BolPoESQQQEOLK6FUAFTWBLX8WMK4OXPC99VSWNyU6vayUDh7+54sIIAggggFpvZm+f7ohDo10kw+OQqdh1FSLJcpKS7VaG+ih6YsJ3Zma6H90aR1KlgKUAAAw0Dc4CaCK1italElJTwIa3E8CwtcHUq1ENYKapSd4Nf8hrYXdx5QHzCUf/AMpXutvXVzHUwfh6O6Pq8fKZRX/WhTjdrt/gh+b+iPqqlABzoID2PEqB0LwhNxZmIUhAUhS0mhSg2oO+A7kAtax3ho8eS5ZlGuhKE0gFKC9+B0D8oCxiOf2Va6HTXTh3xxh8UFuGUkhnSoMb6HvBY+g8oMROR2CpisEAceTwHzHpD8mM2fOn4kYkALeZRslKNkIYVbTeLBge7uvYdGui2DmZXJmqw0szFYYqKqApVVIIIL7xHA8YoMXJx2IzSfhJWNmIS6qQVkCkJS4ZAYDhFxIyvOJMs4WVMwhlSkbIFQWlTKSCfokaEXsBAS/JxnxRgUy1SMRMKFrTVKQaLmthvB2qZ+6O8iy3DY6dj507D1KE0ywmcneQJcmVTYkt2ieGp7ybzoJkU3CYKXJJBUCsqIVZ1LUbVIeztflFH0gRi8KrG4iRiJISUKnqlrSpSjspSRNCCKQSaA+rFQezCAt8V0Ry9CSepSj2gyZY+uEg+AfyEeq6H4CzYNCSKmKUAFJCxSUkaEcCNGiiwOKz2dhkYhBwezmS9oHrCqVivQAgHT6R89Ymmqz4CoqwYRcEitw6g57PPSA2EmUqoFllgQXUQQXGhqvpZ2txjG/J7k5WvHrWZiRNnTEJpUySmXNW7HUKBUyjxI4xcIwGdAk9Zwd/+6WP4rnv8IU+T+YZkifJKlpmSp87aLSABUucZm44NjcMRbSA10vABKioKU5s7g8X4jmYyU35MMDOnLXOEyZtFLUU7RSADXqNlSTqbEkRsE4e4VWo68bX7m4PaF8JJIKRWpTV6tfeAuwHjAZ5fyS5UWfDqtp8/OHumRyPkiykJKRhlMdRt51/PaPGsn4eog1KSz9ks7hr8218Y9lSKSTUou2pfTly19kB88zX5J8JNRLGGQcNSsBS1Fc10l0qlpQuZYuRv/dYOFGNd0YyEYKWZCZi5iXKwV0uKu0kUgWcPdzva6RJjs2RJCBPIlmZNQiWXcKUpTpQGvWwNm4WJhXAdM8FiMQiVInCYspKt1KqadXrak6aO5vygGcr3Z81HA3SHvYupTcHMzzYxarlg6gHxDxV4g0YpBdIrDd51AA81A+XBr2iweBA8Q/5iARCXnU0AJSklJbiWc+XOOpGXS6VoUlKnLHdF3SH98SFJ2gul2NW7qHS30vbHK0zGm0KSC+66TrSG+lAR4fKaVlRXU5B7LEs5FV2N1E2Au3ANBCGVyliYp0kbzg007rqcLOqjTRckuq4DBz7AWmJzFKFBLEktoUi5sBvKDk8h3cw/YmBRQRoX/13GFcdlO0WlQU1KgpiKhUGY627I0vbUOXlTgkApFIJuSSA5JuT6TAMYfs+n3wtlXYPj+QiXC4dATZIGvAc4gy6SkpuAWYaC26LeWnlAPwRGMOgaJT6BEkAQQQQBBBBALTezN8/3RHdQClElgw/OOZvZmef7o9MUnRnOp+KkmZPwqsKutA2a3dgQX3kpOpI0+jAXi1y17tSTyuHfW0RrxVFQCbJ/Fyfgk8+cTTdUfi/hVC88KaaxAF9Q/0B3wHzzA4CavpJNmgGhCgV8kvhAgAnQl39vKPpmIWkIUVdkAk+DXjP9HsMlM7FLYVrxRqUBc0yUgPfhduQjQYhKShQWAUkGoHRmv7IBDL5bLvXZJpCyklKTSwFPC3Fz36Q5jm2airRIqP/AC735QpgDvh695JIrIJKQUtpprob3hvHEbNQOit0/wDMadOOunGAXy6xUFVmYQCTMpcpcs1ACWF7Ace94izAgTHSVOEgrZqWBVs6nv2n7PnaJsvAqU4UJgAesgmkvSxTZnB9F4WzVadozAEJdySCp3FKQGC6e0XdnFrvAZzK+iWIlZvMxa6DLmFdJB3g6QwbgLE6xqVYEFcxVbOoaj7qR+WmkKyulWFmYs4VC1GfLJKk7NYAZJffKaDqLA+6LCZhRMqBJACwbNdkpsXBsYDrD4cAMFk66HmXPvjP9McEn+jccpzbDYhhwB2cwPz4m2lywDxcy8sTKKpiO1SQxYC1x2Uvwih6WTJpyjFLKkUrws1RTQXZcskgKr7yxbygGuhWHUrKsImoMcLLHZLsZYHE/lFsvLiUhBW6bWpawLs7vwik6JYGvLMCUKKfmJOpV2KE1BkLTvFIsbgHgbxZy8uWiYlRdY5JWuxZnNUykpZ7MbkHg8BYSgylByzA3JPE8/CMN0PwWyxGPlyySFYkLSSsj9pLTOmE0hikKmKAf7o74v1yi6QJVlJTcmwJCncBd3swtob6RFkHRXCyLS5AlkpBdLJYlwaQksn8+LlzAVGIw86fmSMOcTPko6mJrSZrOoTChzWk6gj0C8c4HGS8FmK8POxk+aFy5ZlCbMdVcyYpJApCRvEJAtrGpVluGkqTMKTtEoEoTLldDjdJTol2J0A1tCeYZdl80iZNkiaTu1lKpmhsCoO1zZ4BzbbvYnPV9/Svx0aMrj8zRi8xlYaRip8tIRN2uymUkLQoJpNVQd6hpwMWn9A5S7dVRp9kr4RPl+WZbLmVycOETBapMpaVMWe7XGjnSASzH5MpWIRs5+Nxs5Luy5iFAFiHbZNoSPMxkczyiTlGY4VctcxUtKSqYVlJLF0KuEp4F25geX1BWLkjVSvWV+RiDM+jmFnqSqdJTNbd3xWGINiFHR/fAKdIMxQyCkqKgagyVEKa6QKe3vBOj66HQ6AF7wjg5KEy0kJSCmyiA107itPAwxJlgpAIBpcXD6FvcICNMhp5V9ZJ9lPd4eiJZamKybB/4RHCsOitO6mwURYWLpuOUcnBS17QKQCFFjYcUh4Aw+ZJWWAIuzltb2IBJSbHUDlraPIgwmTULUorqqVUQzOQSRx5qfnYBwABBAWcK47ECWKzokE+yGohnoBIB0L6FuHdAe4Y7o8/fC+Vdg+P5CGMMN0efviHLOyfEfuiAbggggCCCCAIIIIBab2Zvn+6I7KHUodyfYSRHE7szfPh90emIMRM+dSHLEXpfg/1e+AcEm4JJLXGnJuXfCWKMs7UKAJ4Wf6AiRKk1EfOMAPr8Xfv4CO8AXTz8dXYVC/JThuGkBVZAN+fy6yW4W2KW9jRfEPGRyXPkf0ljMIpgtM5K0a74VhkFXc4tbke6NfAITcFs0KVLqKkpNCSp9AWQKgWBLegchHEle1JTWVIpBJYJv8AV0fvbURYqFuUVs/DYkHcmuG0ISG1v2CeXGAdw+FShyHJOpJJJbTXQd3eYlUgHUA+MRhShZipuNg/fHu0V9X2iAyWB6FLk5jMxomIKF1HZ0kEVAAXDizHhx9OtkpNyWuXsX4Acu6ML0i6Y4+SqYo5cVYVDETOsIRUFMASkBSi6izWHN+FjknSfFBxjcCMFLDCWpU+WsEmo0MnssE2gNYpLgjnFfi8jRNw6sOtSzKVLMpQcAlJTSQ4D6cY8kZ/KW+zO0bXZvMbk9ALecIZx0oQJE4YeZLOIEteySVpvMCTQkgkfSYMYCwwmGRh5MrDSXAQlMtANyEpAFRfVkjXiWHGM98nq1zMGFTJ81bzZoClLKjaaoUkngGYeDcnW6Nzc1xUjaLmolrC5iGUhIIUhakGwSeKed4uehWVdXwKELUFOVLJCaQ61FZs5u5gLRWASkDfmWYDeuW0Hvih6GJUjE5jLMyYsS56KdotUykLkomFKauykFZYC0aLC1Pv6/R/D3/e5xRdFz/bs0/8eV/6aVAXWY/wq96Y7UkbYFrlNz6Y8zCUojdD2IZ21IvfwiBa5wUFbOrgwKUgcy5UateQgLKK2eWVKL/7RQbm7+y3Hujrrs5/2VvxJd+TVxCEzipJVKalSiN5PHzPOAdzH9mry94iXEdk91/Rf8oVxJmrSU7NnbiDx8be2HoBWSLzE6XceCgC/rVeiO8Oq572V6Qzf5Yiklpg5lDHgTQWFtG3iY7l2X5kfxD2P/rQOU4oGeUMXSlyeFymJpWq/wAX8KY42QE0Ku5SePIp4cI7lar/ABfwpgJYIIICqzLNFIWlIFipKHZy6iAC3LeHLRVwQAZv6QG4SFO6gaULUHFjdKTZxaGpuFSouRfmCR5Fjf8A+YkQgAAAMBYAcO6AUw2NTTouz6y1jj3pvCuX44JR2Vl7hkK8L7tjaLaF8vbZpb/V7wEYzMH6Ez1FD3iJOt/cV6IYggF+t/cV6IOt/cV6ImWsAEnQefuiORjErJCX3dd0gX5EhjpwgOet/cV6IOt/cV6IYggMrnnS9Uha5Qy/HT6g4XJlBaLhmcrDENcNGd6OdOMamURjcsxk6aVO8nDCgDlvqTeoq4aEXj6ZEWG0P4lfvGAyeD6bIWTVlmOkgBxtMIovzbYiZ3atrZ4JnyhFBKRlWZKAsFIw4pI5gLWlQHikRq8Ri0o7T6PZJVp4A84klzAoAjQ8wR7DcQHxwY7EjOVY7qGNMokKEsYc7Uf2fYsb0doE9rT0Rsf+0hf/AAjNP8On+bGvT21fhT71RLAYZHT9TXynNX4/NAf+9Hv/AGgH/hObf3Q/nRuIWTj0FQTvOX+gprEg3ZhcHXu5iAyH9fz/AMJzb+6H86O5fyjrAAOUZoS1z1dOv97G1ggPj3SHpHmeKlTpIy+ciUsJSArDTdqEpLgkpUUuSDpwifMs5x+Nl7LFYOdLSFJWlUvBzlXAUClQKj9bX3x9XB3jcaC3Hj/ryMezJgSCToA5s+ncLmA+X9F8yXgUrowmMmmYpBP9jmyqUpeo3BcsqwtFLiMtWha56JGLUsKUtCDgZwBVdSUlXAOwKmj7NJxaVEhLunXdIHkSGPlEizY3a2sB8TRJzFdSz1uWVKWrZpw+IAda67MhmuePG/GNplvS58OmXMweYoUlDFsKslxYqBTUHB0HO8bFeOQkhJdzYMlR4PqAwiVC90l3YnhyJs3FtPKAyg6Xy9eq5kToHws2x1Balgba95B1iryHpKqVicbNXgsc0+ahaKcLMJZMlEsuG3S6SW5RvJOMQskB3D6pUBYsWJDG44eOkSIN1Xe/osLfn5wGc/r0h26lj/8ACTPhEOJ6aS5ktSTg8xAUGcYOY4ewIdOoN41kLTcxlpUEmpyQmyFG5ZnISwF9TbXkYDHoz7DpKVDBZgKTwwShoA7si7sNPys/M6dIdP8AY8fYn/8Akm8Ae6NVEU7VP4vyMBnv6+I/3LMP8HN+Eef18R/uWYf4Ob8I0syYEgk6AOePuiORi0rJAe2rpUPaQx8oD59Nz/HTsylJlysRKwpVevDrT/s1PWSAQKnIZQ89I0s+QZU2Ut50xrFkrIBJCSpTByKKtXuzNFtie2k2sQb+C39jw5AJHGprSWWzEfs18067tvEwdeSkTVMvdJPYUHZI0dN/GHYICowWarVMUlQG6oJLAtcqAKS3NFw5sQXBdIIsJWCQkuBppckDhYEsm1rcLQQE8EEEARXYGUKA8oEuX7JvUe+GccklBYPcOBxAUCoX5pcNxivySVMB3hwLqCaASaSkUlIO7vpFrCm5LsD+yT9j7E/GDZJ+x9ifjDMEAtsk/Y+xPxg2SfsfYn4wzBALbJP2PsT8YNkn7H2J+MMwQC2yT9j7E/GIcNKSxaUO0rgn6x74YxqCUMA9w45hxUPQ9uOkVuRSVhnSpO6yyq1SmTcBhaymtZ2ZOgCw2SfsfYn4wbJP2PsT8YZggEUyU1n5kdkcE81d8S7JP2PsT8Yo5Ym7YWVW4cslmpvf9o20fXcpdr0xpYBbZJ+x9ifjBsk/Y+xPxhmCArp+HWTuS0AN9JIJd+5Qs1vPuvLKk2FUoE8SAkD3w5BAIJlJ2ivmg9KeCeau+Jtkn7H2J+MU2BkzRNUFILukpVSwFpe0ddW8SQs6XfXhGigFtkn7H2J+McTpSaVfNDQ8E8vGHIr85lLUgU38qmPBRAuoC9hxINmcBLLlpYNJGnJPxjjDS0sWlDtK4J+se+FZmGmGTMEsM4TS6SkFQO+qlTkJNt06sdXc+5NLVUTQpCb2UGP0aAXuSGVdyztbspB7ZJ+x9ifjEUmWmpfzQ7XJP1R3w1PCilQSWUxpJ4FrH0xSZbh5omBwwClN82UlKa1MFKdpm4wtxvfWAttkn7H2J+MGzT9j7E/GGYIBbZJ+x9ifjEU6Wl0/NDtck8j3w9FVmEkmYkqSSmoOQmvcCVOhmLOukmwcEXtYHNkn7H2J+MGyT9j7E/GO8GlQQArW9jcgOaQS5cgMCXNxE0An1QFR+bCd1gWS4NwWbuMMyJlSQeYBiLGodIs6XFQF3T4cbsW4gEXdoXyxBsaSN3ftTUrmAw0DuWu41awWEEEEAQQQQBBBBAEEEEAQQQQBBBBAEEEEAQQQQBBBBAEEEEAQQQQBBBBAEEEEAQQQQBBBBAEEEEAQQQQBBBBAEEEEAQQQQBBBBAEEEEB//9k="/>
          <p:cNvSpPr>
            <a:spLocks noChangeAspect="1" noChangeArrowheads="1"/>
          </p:cNvSpPr>
          <p:nvPr/>
        </p:nvSpPr>
        <p:spPr bwMode="auto">
          <a:xfrm>
            <a:off x="155575" y="-1165225"/>
            <a:ext cx="4714875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50017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Arial" pitchFamily="34" charset="0"/>
                <a:cs typeface="Arial" pitchFamily="34" charset="0"/>
              </a:rPr>
              <a:t>PROYECTOS</a:t>
            </a:r>
            <a:endParaRPr lang="es-CO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57224" y="5786454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itchFamily="34" charset="0"/>
                <a:cs typeface="Arial" pitchFamily="34" charset="0"/>
              </a:rPr>
              <a:t>PLANOS ELECTRICOS Y/O ELECTRONICOS</a:t>
            </a:r>
            <a:endParaRPr lang="es-CO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767027" cy="87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07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s.123rf.com/400wm/400/400/ancher/ancher1110/ancher111000021/10872548-primer-plano-de-los-componentes-electra-nicos-obsoletos-en-un-circuito-impre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929066"/>
            <a:ext cx="2571768" cy="1716656"/>
          </a:xfrm>
          <a:prstGeom prst="rect">
            <a:avLst/>
          </a:prstGeom>
          <a:noFill/>
        </p:spPr>
      </p:pic>
      <p:sp>
        <p:nvSpPr>
          <p:cNvPr id="4102" name="AutoShape 6" descr="https://pod51030.outlook.com/owa/service.svc/s/GetFileAttachment?id=AAMkADBlMDUzNzQzLWI4N2YtNGFjNy04OGE1LTEyZjY3MzI5YTU4OQBGAAAAAACwQKc1iReHRZiDKl2eou57BwDY%2FJRjGhj%2FR50%2Bmf8oa3I2AAAASMB7AACxowlI5nN%2FT5GHibBS3Y3QAABwXkW1AAABEgAQAECV%2BPUbBNBGkeYPrOrqA6Y%3D&amp;isImagePreview=True&amp;X-OWA-CANARY=JD9ZK18z3EqaHTxhT9F4R0DS3GiIrtAIsZZkEEWRmYI49Mkxy9egUj9hDisEAAC8dgVIx1-fPn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4" name="AutoShape 8" descr="https://pod51030.outlook.com/owa/service.svc/s/GetFileAttachment?id=AAMkADBlMDUzNzQzLWI4N2YtNGFjNy04OGE1LTEyZjY3MzI5YTU4OQBGAAAAAACwQKc1iReHRZiDKl2eou57BwDY%2FJRjGhj%2FR50%2Bmf8oa3I2AAAASMB7AACxowlI5nN%2FT5GHibBS3Y3QAABwXkW1AAABEgAQAECV%2BPUbBNBGkeYPrOrqA6Y%3D&amp;isImagePreview=True&amp;X-OWA-CANARY=JD9ZK18z3EqaHTxhT9F4R0DS3GiIrtAIsZZkEEWRmYI49Mkxy9egUj9hDisEAAC8dgVIx1-fPn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6" name="AutoShape 10" descr="https://pod51030.outlook.com/owa/service.svc/s/GetFileAttachment?id=AAMkADBlMDUzNzQzLWI4N2YtNGFjNy04OGE1LTEyZjY3MzI5YTU4OQBGAAAAAACwQKc1iReHRZiDKl2eou57BwDY%2FJRjGhj%2FR50%2Bmf8oa3I2AAAASMB7AACxowlI5nN%2FT5GHibBS3Y3QAABwXkW1AAABEgAQAECV%2BPUbBNBGkeYPrOrqA6Y%3D&amp;isImagePreview=True&amp;X-OWA-CANARY=JD9ZK18z3EqaHTxhT9F4R0DS3GiIrtAIsZZkEEWRmYI49Mkxy9egUj9hDisEAAC8dgVIx1-fPn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8" name="AutoShape 12" descr="https://pod51030.outlook.com/owa/service.svc/s/GetFileAttachment?id=AAMkADBlMDUzNzQzLWI4N2YtNGFjNy04OGE1LTEyZjY3MzI5YTU4OQBGAAAAAACwQKc1iReHRZiDKl2eou57BwDY%2FJRjGhj%2FR50%2Bmf8oa3I2AAAASMB7AACxowlI5nN%2FT5GHibBS3Y3QAABwXkW1AAABEgAQAECV%2BPUbBNBGkeYPrOrqA6Y%3D&amp;isImagePreview=True&amp;X-OWA-CANARY=JD9ZK18z3EqaHTxhT9F4R0DS3GiIrtAIsZZkEEWRmYI49Mkxy9egUj9hDisEAAC8dgVIx1-fPn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10" name="AutoShape 14" descr="https://pod51030.outlook.com/owa/service.svc/s/GetFileAttachment?id=AAMkADBlMDUzNzQzLWI4N2YtNGFjNy04OGE1LTEyZjY3MzI5YTU4OQBGAAAAAACwQKc1iReHRZiDKl2eou57BwDY%2FJRjGhj%2FR50%2Bmf8oa3I2AAAASMB7AACxowlI5nN%2FT5GHibBS3Y3QAABwXkW1AAABEgAQAECV%2BPUbBNBGkeYPrOrqA6Y%3D&amp;isImagePreview=True&amp;X-OWA-CANARY=JD9ZK18z3EqaHTxhT9F4R0DS3GiIrtAIsZZkEEWRmYI49Mkxy9egUj9hDisEAAC8dgVIx1-fPn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11" name="Picture 15" descr="C:\Users\usuario\Downloads\Foto19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928802"/>
            <a:ext cx="2452694" cy="1839521"/>
          </a:xfrm>
          <a:prstGeom prst="rect">
            <a:avLst/>
          </a:prstGeom>
          <a:noFill/>
        </p:spPr>
      </p:pic>
      <p:pic>
        <p:nvPicPr>
          <p:cNvPr id="4113" name="Picture 17" descr="https://encrypted-tbn0.gstatic.com/images?q=tbn:ANd9GcSXe8ZvKKb-Y2drNp8CajPtpU0_m3U6b9IumPge__VG-cSIKda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3786190"/>
            <a:ext cx="1426628" cy="177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31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1563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AMBIENTES DE APRENDIZAJE</a:t>
            </a:r>
            <a:br>
              <a:rPr lang="es-CO" dirty="0" smtClean="0"/>
            </a:br>
            <a:r>
              <a:rPr lang="es-CO" dirty="0" smtClean="0"/>
              <a:t>CASD/SENA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634070" cy="5256584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67027" cy="87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07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F:\DCIM\127SSCAM\SDC15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00174"/>
            <a:ext cx="3714776" cy="2089561"/>
          </a:xfrm>
          <a:prstGeom prst="rect">
            <a:avLst/>
          </a:prstGeom>
          <a:noFill/>
        </p:spPr>
      </p:pic>
      <p:pic>
        <p:nvPicPr>
          <p:cNvPr id="4098" name="Picture 2" descr="C:\Users\Public\Documents\microsoft\Pictures\estud 2013\10-5\SDC1523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57752" y="1428736"/>
            <a:ext cx="3698201" cy="2080238"/>
          </a:xfrm>
          <a:prstGeom prst="rect">
            <a:avLst/>
          </a:prstGeom>
          <a:noFill/>
        </p:spPr>
      </p:pic>
      <p:pic>
        <p:nvPicPr>
          <p:cNvPr id="1026" name="Picture 2" descr="C:\Users\usuario\Downloads\903945_350340888410511_2038246685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857628"/>
            <a:ext cx="3810025" cy="2143140"/>
          </a:xfrm>
          <a:prstGeom prst="rect">
            <a:avLst/>
          </a:prstGeom>
          <a:noFill/>
        </p:spPr>
      </p:pic>
      <p:pic>
        <p:nvPicPr>
          <p:cNvPr id="1027" name="Picture 3" descr="C:\Users\usuario\Downloads\883299_351038985007368_1380690594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643314"/>
            <a:ext cx="3214710" cy="2411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41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¿DONDE PUEDO TRABAJAR?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Empresas del sector eléctrico, electrónico, </a:t>
            </a:r>
          </a:p>
          <a:p>
            <a:pPr marL="0" indent="0">
              <a:buNone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Empresas constructoras.</a:t>
            </a:r>
          </a:p>
          <a:p>
            <a:pPr marL="0" indent="0">
              <a:buNone/>
            </a:pPr>
            <a:r>
              <a:rPr lang="es-CO" sz="1600" dirty="0" err="1" smtClean="0">
                <a:latin typeface="Arial" pitchFamily="34" charset="0"/>
                <a:cs typeface="Arial" pitchFamily="34" charset="0"/>
              </a:rPr>
              <a:t>Outsourcing</a:t>
            </a:r>
            <a:r>
              <a:rPr lang="es-CO" sz="3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buNone/>
            </a:pPr>
            <a:endParaRPr lang="es-CO" sz="600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buNone/>
            </a:pPr>
            <a:endParaRPr lang="es-CO" sz="600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buNone/>
            </a:pPr>
            <a:endParaRPr lang="es-CO" sz="600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buNone/>
            </a:pPr>
            <a:endParaRPr lang="es-CO" sz="600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buNone/>
            </a:pPr>
            <a:endParaRPr lang="es-CO" sz="600" dirty="0" smtClean="0">
              <a:latin typeface="Arial" pitchFamily="34" charset="0"/>
              <a:cs typeface="Arial" pitchFamily="34" charset="0"/>
              <a:hlinkClick r:id="rId2"/>
            </a:endParaRPr>
          </a:p>
        </p:txBody>
      </p:sp>
      <p:pic>
        <p:nvPicPr>
          <p:cNvPr id="6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7260"/>
            <a:ext cx="767027" cy="87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07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static.com/images?q=tbn:ANd9GcTD_bqhnf8HR5Zc-soCX9jX5TOEoS1KOkD-4Efwa0qk24ZPNvO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786190"/>
            <a:ext cx="2486025" cy="1838325"/>
          </a:xfrm>
          <a:prstGeom prst="rect">
            <a:avLst/>
          </a:prstGeom>
          <a:noFill/>
        </p:spPr>
      </p:pic>
      <p:pic>
        <p:nvPicPr>
          <p:cNvPr id="3076" name="Picture 4" descr="https://encrypted-tbn0.gstatic.com/images?q=tbn:ANd9GcTfEC6MIb-QNXOwrhw3zBdan7nXrAu0mEwjZ_oa-Wm4motq9c7Mr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214686"/>
            <a:ext cx="1781175" cy="2562226"/>
          </a:xfrm>
          <a:prstGeom prst="rect">
            <a:avLst/>
          </a:prstGeom>
          <a:noFill/>
        </p:spPr>
      </p:pic>
      <p:pic>
        <p:nvPicPr>
          <p:cNvPr id="3078" name="Picture 6" descr="https://encrypted-tbn0.gstatic.com/images?q=tbn:ANd9GcTzvm0wVJDBFZzkeH5dwqlqluCybv14wrMxP22HhXCcfuxrPG5r_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643050"/>
            <a:ext cx="2466975" cy="1847851"/>
          </a:xfrm>
          <a:prstGeom prst="rect">
            <a:avLst/>
          </a:prstGeom>
          <a:noFill/>
        </p:spPr>
      </p:pic>
      <p:pic>
        <p:nvPicPr>
          <p:cNvPr id="3080" name="Picture 8" descr="http://safe-img02.olx.com.mx/ui/17/73/43/1383359707_562317043_3-Electricistas-las-24-Horas-Reparac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429000"/>
            <a:ext cx="2928925" cy="2197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39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 TITULO QUE OTORGA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9734239"/>
              </p:ext>
            </p:extLst>
          </p:nvPr>
        </p:nvGraphicFramePr>
        <p:xfrm>
          <a:off x="457200" y="1600200"/>
          <a:ext cx="8229600" cy="382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54"/>
                <a:gridCol w="2006534"/>
                <a:gridCol w="3322712"/>
              </a:tblGrid>
              <a:tr h="474664"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GRADO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TITULO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70043">
                <a:tc>
                  <a:txBody>
                    <a:bodyPr/>
                    <a:lstStyle/>
                    <a:p>
                      <a:endParaRPr lang="es-CO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CO" sz="1800" dirty="0" smtClean="0"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r>
                        <a:rPr lang="es-CO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s-CO" sz="1800" baseline="0" dirty="0" smtClean="0">
                          <a:latin typeface="Arial" pitchFamily="34" charset="0"/>
                          <a:cs typeface="Arial" pitchFamily="34" charset="0"/>
                        </a:rPr>
                        <a:t>Educativa Adscrita</a:t>
                      </a:r>
                      <a:r>
                        <a:rPr lang="es-CO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s-CO" sz="1800" dirty="0" smtClean="0">
                          <a:latin typeface="Arial" pitchFamily="34" charset="0"/>
                          <a:cs typeface="Arial" pitchFamily="34" charset="0"/>
                        </a:rPr>
                        <a:t>AL PROGRAMA CASD</a:t>
                      </a:r>
                      <a:endParaRPr lang="es-CO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CO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CO" sz="18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s-CO" sz="1800" baseline="0" dirty="0" smtClean="0">
                          <a:latin typeface="Arial" pitchFamily="34" charset="0"/>
                          <a:cs typeface="Arial" pitchFamily="34" charset="0"/>
                        </a:rPr>
                        <a:t> APROBADO</a:t>
                      </a:r>
                      <a:endParaRPr lang="es-CO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CO" sz="1800" dirty="0" smtClean="0">
                          <a:latin typeface="Arial" pitchFamily="34" charset="0"/>
                          <a:cs typeface="Arial" pitchFamily="34" charset="0"/>
                        </a:rPr>
                        <a:t>BACHILLER TECNICO EN INSTALACIONES</a:t>
                      </a:r>
                      <a:r>
                        <a:rPr lang="es-CO" sz="1800" baseline="0" dirty="0" smtClean="0">
                          <a:latin typeface="Arial" pitchFamily="34" charset="0"/>
                          <a:cs typeface="Arial" pitchFamily="34" charset="0"/>
                        </a:rPr>
                        <a:t> ELECTRICAS RESIDENCIALES</a:t>
                      </a:r>
                      <a:endParaRPr lang="es-CO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84357">
                <a:tc>
                  <a:txBody>
                    <a:bodyPr/>
                    <a:lstStyle/>
                    <a:p>
                      <a:endParaRPr lang="es-CO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s-CO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CO" sz="1800" dirty="0" smtClean="0">
                          <a:latin typeface="Arial" pitchFamily="34" charset="0"/>
                          <a:cs typeface="Arial" pitchFamily="34" charset="0"/>
                        </a:rPr>
                        <a:t>SENA, CEAI</a:t>
                      </a:r>
                      <a:endParaRPr lang="es-CO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s-CO" sz="1800" baseline="0" dirty="0" smtClean="0">
                          <a:latin typeface="Arial" pitchFamily="34" charset="0"/>
                          <a:cs typeface="Arial" pitchFamily="34" charset="0"/>
                        </a:rPr>
                        <a:t> APROBADO</a:t>
                      </a:r>
                      <a:endParaRPr lang="es-CO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CO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CO" sz="1800" dirty="0" smtClean="0">
                          <a:latin typeface="Arial" pitchFamily="34" charset="0"/>
                          <a:cs typeface="Arial" pitchFamily="34" charset="0"/>
                        </a:rPr>
                        <a:t>TÉCNICO PROFESIONAL INSTALACIONES</a:t>
                      </a:r>
                      <a:r>
                        <a:rPr lang="es-CO" sz="1800" baseline="0" dirty="0" smtClean="0">
                          <a:latin typeface="Arial" pitchFamily="34" charset="0"/>
                          <a:cs typeface="Arial" pitchFamily="34" charset="0"/>
                        </a:rPr>
                        <a:t> ELECTRICAS RESIDENCIALES</a:t>
                      </a:r>
                      <a:endParaRPr lang="es-CO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767027" cy="87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07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77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128</Words>
  <Application>Microsoft Office PowerPoint</Application>
  <PresentationFormat>Presentación en pantalla (4:3)</PresentationFormat>
  <Paragraphs>68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INSTITUCIÓN EDUCATIVA  SANTO TOMÁS</vt:lpstr>
      <vt:lpstr>PERFIL DE INGRESO</vt:lpstr>
      <vt:lpstr>PROYECTO DE VIDA</vt:lpstr>
      <vt:lpstr>¿CÓMO ESTUDIO?</vt:lpstr>
      <vt:lpstr>AMBIENTES DE APRENDIZAJE CASD/SENA</vt:lpstr>
      <vt:lpstr>¿DONDE PUEDO TRABAJAR?</vt:lpstr>
      <vt:lpstr> TITULO QUE OTORGA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18456</dc:creator>
  <cp:lastModifiedBy>usuario</cp:lastModifiedBy>
  <cp:revision>89</cp:revision>
  <dcterms:created xsi:type="dcterms:W3CDTF">2013-11-03T16:37:13Z</dcterms:created>
  <dcterms:modified xsi:type="dcterms:W3CDTF">2013-11-13T14:13:07Z</dcterms:modified>
</cp:coreProperties>
</file>